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3008616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aed763412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aed548f9efa.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aed210e5a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aed3554c8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aed5128c8a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aed4c8e7c2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1e7a959f.png"/><Relationship Id="rId3" Type="http://schemas.openxmlformats.org/officeDocument/2006/relationships/image" Target="../media/fileaed1f5095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7e39365d.png"/><Relationship Id="rId3" Type="http://schemas.openxmlformats.org/officeDocument/2006/relationships/image" Target="../media/fileaed5e2054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1c85a81f.png"/><Relationship Id="rId3" Type="http://schemas.openxmlformats.org/officeDocument/2006/relationships/image" Target="../media/fileaedae099d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1f94bcca.png"/><Relationship Id="rId3" Type="http://schemas.openxmlformats.org/officeDocument/2006/relationships/image" Target="../media/fileaed5df681f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62cef0f9.png"/><Relationship Id="rId3" Type="http://schemas.openxmlformats.org/officeDocument/2006/relationships/image" Target="../media/fileaed2e9e1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748e8202.png"/><Relationship Id="rId3" Type="http://schemas.openxmlformats.org/officeDocument/2006/relationships/image" Target="../media/fileaed37f98d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609dbc0f.png"/><Relationship Id="rId3" Type="http://schemas.openxmlformats.org/officeDocument/2006/relationships/image" Target="../media/fileaed13a5a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aed6258dbd4.png"/><Relationship Id="rId3" Type="http://schemas.openxmlformats.org/officeDocument/2006/relationships/image" Target="../media/fileaed37c86dbd.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45489f0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22c273ab.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c37f1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2cc81d8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60ba7a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672b44b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aed49adc78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161 triages made. This is an increase of 5 triages compared to the previous day (156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30 September there were 1,259 triages to NHS Pathways for COVID-19, this is an average of 180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2020-10-01T16:56:04Z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